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1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338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729" y="2753201"/>
            <a:ext cx="4868942" cy="272319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345049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Comprehensive Networking Mapping with Nmap</a:t>
            </a:r>
            <a:endParaRPr lang="en-US" sz="6707" dirty="0"/>
          </a:p>
        </p:txBody>
      </p:sp>
      <p:sp>
        <p:nvSpPr>
          <p:cNvPr id="7" name="Text 2"/>
          <p:cNvSpPr/>
          <p:nvPr/>
        </p:nvSpPr>
        <p:spPr>
          <a:xfrm>
            <a:off x="864037" y="4909304"/>
            <a:ext cx="7415927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presentation explores a project that aims to simplify network scanning by leveraging the power of Nmap, a widely used network scanning tool. It presents a user-friendly interface that streamlines network mapping and vulnerability assessment tasks for network administrators and security professionals.</a:t>
            </a:r>
            <a:endParaRPr lang="en-US" sz="194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393978"/>
            <a:ext cx="4869061" cy="744164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42374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Problem Statement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6350437" y="28432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542961" y="2935724"/>
            <a:ext cx="17037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4"/>
          <p:cNvSpPr/>
          <p:nvPr/>
        </p:nvSpPr>
        <p:spPr>
          <a:xfrm>
            <a:off x="7152680" y="2843213"/>
            <a:ext cx="373582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Complexity of Existing Tools</a:t>
            </a:r>
            <a:endParaRPr lang="en-US" sz="2430" dirty="0"/>
          </a:p>
        </p:txBody>
      </p:sp>
      <p:sp>
        <p:nvSpPr>
          <p:cNvPr id="10" name="Text 5"/>
          <p:cNvSpPr/>
          <p:nvPr/>
        </p:nvSpPr>
        <p:spPr>
          <a:xfrm>
            <a:off x="7152680" y="3377089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Current network mapping solutions often require extensive configuration and have a steep learning curve, making them challenging for users with limited technical expertise.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6350437" y="508670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6524030" y="5179219"/>
            <a:ext cx="208121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916" dirty="0"/>
          </a:p>
        </p:txBody>
      </p:sp>
      <p:sp>
        <p:nvSpPr>
          <p:cNvPr id="13" name="Text 8"/>
          <p:cNvSpPr/>
          <p:nvPr/>
        </p:nvSpPr>
        <p:spPr>
          <a:xfrm>
            <a:off x="7152680" y="508670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Need for Improvement</a:t>
            </a:r>
            <a:endParaRPr lang="en-US" sz="2430" dirty="0"/>
          </a:p>
        </p:txBody>
      </p:sp>
      <p:sp>
        <p:nvSpPr>
          <p:cNvPr id="14" name="Text 9"/>
          <p:cNvSpPr/>
          <p:nvPr/>
        </p:nvSpPr>
        <p:spPr>
          <a:xfrm>
            <a:off x="7152680" y="5620583"/>
            <a:ext cx="661368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There is a need for a more intuitive and user-friendly approach to network scanning that simplifies the process and enhances accessibility for a broader range of users.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85029" y="3767852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Introduction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1185029" y="4909661"/>
            <a:ext cx="6006703" cy="2638187"/>
          </a:xfrm>
          <a:prstGeom prst="roundRect">
            <a:avLst>
              <a:gd name="adj" fmla="val 39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447086" y="517171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Project Overview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447086" y="5705594"/>
            <a:ext cx="548259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project leverages Nmap, a powerful network scanning tool, to create a simplified and user-friendly interface for various network scanning tasks.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7438549" y="4909661"/>
            <a:ext cx="6006703" cy="2638187"/>
          </a:xfrm>
          <a:prstGeom prst="roundRect">
            <a:avLst>
              <a:gd name="adj" fmla="val 39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7700605" y="5171718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Benefits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7700605" y="5705594"/>
            <a:ext cx="548259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project aims to enhance the capabilities of network administrators and security professionals by providing a more accessible and efficient approach to network mapping.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185029" y="2203013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Existing System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1185029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Current Tools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1185029" y="4224218"/>
            <a:ext cx="5828943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Existing network mapping tools often have complex configurations and require significant user knowledge, hindering their adoption by less experienced individuals.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7623810" y="359163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Nmap's Limitations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7623810" y="4224218"/>
            <a:ext cx="582894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While Nmap is a powerful tool, its command-line interface can be challenging for users without extensive technical expertise.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4200" y="3474720"/>
            <a:ext cx="2286000" cy="128016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17729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Proposed System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864037" y="2319099"/>
            <a:ext cx="7415927" cy="2243138"/>
          </a:xfrm>
          <a:prstGeom prst="roundRect">
            <a:avLst>
              <a:gd name="adj" fmla="val 462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1126093" y="258115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Solution Overview</a:t>
            </a:r>
            <a:endParaRPr lang="en-US" sz="2430" dirty="0"/>
          </a:p>
        </p:txBody>
      </p:sp>
      <p:sp>
        <p:nvSpPr>
          <p:cNvPr id="9" name="Text 4"/>
          <p:cNvSpPr/>
          <p:nvPr/>
        </p:nvSpPr>
        <p:spPr>
          <a:xfrm>
            <a:off x="1126093" y="3115032"/>
            <a:ext cx="689181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proposed solution is a Python-based command-line interface that simplifies Nmap usage by providing a user-friendly way to interact with the tool.</a:t>
            </a:r>
            <a:endParaRPr lang="en-US" sz="1944" dirty="0"/>
          </a:p>
        </p:txBody>
      </p:sp>
      <p:sp>
        <p:nvSpPr>
          <p:cNvPr id="10" name="Shape 5"/>
          <p:cNvSpPr/>
          <p:nvPr/>
        </p:nvSpPr>
        <p:spPr>
          <a:xfrm>
            <a:off x="864037" y="4809053"/>
            <a:ext cx="7415927" cy="2243138"/>
          </a:xfrm>
          <a:prstGeom prst="roundRect">
            <a:avLst>
              <a:gd name="adj" fmla="val 462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1126093" y="507111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Key Features</a:t>
            </a:r>
            <a:endParaRPr lang="en-US" sz="2430" dirty="0"/>
          </a:p>
        </p:txBody>
      </p:sp>
      <p:sp>
        <p:nvSpPr>
          <p:cNvPr id="12" name="Text 7"/>
          <p:cNvSpPr/>
          <p:nvPr/>
        </p:nvSpPr>
        <p:spPr>
          <a:xfrm>
            <a:off x="1126093" y="5604986"/>
            <a:ext cx="689181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system integrates essential Nmap scans, such as ping scans, port scans, host scans, and OS scans, into a streamlined and accessible interface.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301002"/>
            <a:ext cx="4869061" cy="362747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729859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Software &amp; Hardware Requirements</a:t>
            </a:r>
            <a:endParaRPr lang="en-US" sz="4860" dirty="0"/>
          </a:p>
        </p:txBody>
      </p:sp>
      <p:sp>
        <p:nvSpPr>
          <p:cNvPr id="7" name="Shape 2"/>
          <p:cNvSpPr/>
          <p:nvPr/>
        </p:nvSpPr>
        <p:spPr>
          <a:xfrm>
            <a:off x="6350437" y="3643193"/>
            <a:ext cx="7415927" cy="2856547"/>
          </a:xfrm>
          <a:prstGeom prst="roundRect">
            <a:avLst>
              <a:gd name="adj" fmla="val 363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365677" y="3658433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612493" y="3814167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Software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10309027" y="3814167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Hardware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6365677" y="4364950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612493" y="4520684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Python 3.x</a:t>
            </a:r>
            <a:endParaRPr lang="en-US" sz="1944" dirty="0"/>
          </a:p>
        </p:txBody>
      </p:sp>
      <p:sp>
        <p:nvSpPr>
          <p:cNvPr id="13" name="Text 8"/>
          <p:cNvSpPr/>
          <p:nvPr/>
        </p:nvSpPr>
        <p:spPr>
          <a:xfrm>
            <a:off x="10309027" y="4520684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Windows OS computer</a:t>
            </a:r>
            <a:endParaRPr lang="en-US" sz="1944" dirty="0"/>
          </a:p>
        </p:txBody>
      </p:sp>
      <p:sp>
        <p:nvSpPr>
          <p:cNvPr id="14" name="Shape 9"/>
          <p:cNvSpPr/>
          <p:nvPr/>
        </p:nvSpPr>
        <p:spPr>
          <a:xfrm>
            <a:off x="6365677" y="5071467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612493" y="5227201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python-nmap library</a:t>
            </a:r>
            <a:endParaRPr lang="en-US" sz="1944" dirty="0"/>
          </a:p>
        </p:txBody>
      </p:sp>
      <p:sp>
        <p:nvSpPr>
          <p:cNvPr id="16" name="Text 11"/>
          <p:cNvSpPr/>
          <p:nvPr/>
        </p:nvSpPr>
        <p:spPr>
          <a:xfrm>
            <a:off x="10309027" y="5227201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Active network connection</a:t>
            </a:r>
            <a:endParaRPr lang="en-US" sz="1944" dirty="0"/>
          </a:p>
        </p:txBody>
      </p:sp>
      <p:sp>
        <p:nvSpPr>
          <p:cNvPr id="17" name="Shape 12"/>
          <p:cNvSpPr/>
          <p:nvPr/>
        </p:nvSpPr>
        <p:spPr>
          <a:xfrm>
            <a:off x="6365677" y="5777984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6612493" y="5933718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Nmap</a:t>
            </a:r>
            <a:endParaRPr lang="en-US" sz="1944" dirty="0"/>
          </a:p>
        </p:txBody>
      </p:sp>
      <p:sp>
        <p:nvSpPr>
          <p:cNvPr id="19" name="Text 14"/>
          <p:cNvSpPr/>
          <p:nvPr/>
        </p:nvSpPr>
        <p:spPr>
          <a:xfrm>
            <a:off x="10309027" y="5933718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63" y="2718197"/>
            <a:ext cx="4943475" cy="2793087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46257" y="1282779"/>
            <a:ext cx="7224832" cy="678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3"/>
              </a:lnSpc>
              <a:buNone/>
            </a:pPr>
            <a:r>
              <a:rPr lang="en-US" sz="4274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Modules Involved in the Project</a:t>
            </a:r>
            <a:endParaRPr lang="en-US" sz="4274" dirty="0"/>
          </a:p>
        </p:txBody>
      </p:sp>
      <p:sp>
        <p:nvSpPr>
          <p:cNvPr id="7" name="Shape 2"/>
          <p:cNvSpPr/>
          <p:nvPr/>
        </p:nvSpPr>
        <p:spPr>
          <a:xfrm>
            <a:off x="6246257" y="2531031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15564" y="2612350"/>
            <a:ext cx="149900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1</a:t>
            </a:r>
            <a:endParaRPr lang="en-US" sz="2565" dirty="0"/>
          </a:p>
        </p:txBody>
      </p:sp>
      <p:sp>
        <p:nvSpPr>
          <p:cNvPr id="9" name="Text 4"/>
          <p:cNvSpPr/>
          <p:nvPr/>
        </p:nvSpPr>
        <p:spPr>
          <a:xfrm>
            <a:off x="6951821" y="2531031"/>
            <a:ext cx="2754987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Main Module (main.py)</a:t>
            </a:r>
            <a:endParaRPr lang="en-US" sz="2137" dirty="0"/>
          </a:p>
        </p:txBody>
      </p:sp>
      <p:sp>
        <p:nvSpPr>
          <p:cNvPr id="10" name="Text 5"/>
          <p:cNvSpPr/>
          <p:nvPr/>
        </p:nvSpPr>
        <p:spPr>
          <a:xfrm>
            <a:off x="6951821" y="3000613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main module handles user interaction and orchestrates the execution of various scan operations within the system.</a:t>
            </a:r>
            <a:endParaRPr lang="en-US" sz="1710" dirty="0"/>
          </a:p>
        </p:txBody>
      </p:sp>
      <p:sp>
        <p:nvSpPr>
          <p:cNvPr id="11" name="Shape 6"/>
          <p:cNvSpPr/>
          <p:nvPr/>
        </p:nvSpPr>
        <p:spPr>
          <a:xfrm>
            <a:off x="6246257" y="4156710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6398895" y="4238030"/>
            <a:ext cx="183118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2</a:t>
            </a:r>
            <a:endParaRPr lang="en-US" sz="2565" dirty="0"/>
          </a:p>
        </p:txBody>
      </p:sp>
      <p:sp>
        <p:nvSpPr>
          <p:cNvPr id="13" name="Text 8"/>
          <p:cNvSpPr/>
          <p:nvPr/>
        </p:nvSpPr>
        <p:spPr>
          <a:xfrm>
            <a:off x="6951821" y="4156710"/>
            <a:ext cx="3380184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Scanner Module (scanner.py)</a:t>
            </a:r>
            <a:endParaRPr lang="en-US" sz="2137" dirty="0"/>
          </a:p>
        </p:txBody>
      </p:sp>
      <p:sp>
        <p:nvSpPr>
          <p:cNvPr id="14" name="Text 9"/>
          <p:cNvSpPr/>
          <p:nvPr/>
        </p:nvSpPr>
        <p:spPr>
          <a:xfrm>
            <a:off x="6951821" y="4626293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scanner module is responsible for executing different types of scans and processing the results obtained from these scans.</a:t>
            </a:r>
            <a:endParaRPr lang="en-US" sz="1710" dirty="0"/>
          </a:p>
        </p:txBody>
      </p:sp>
      <p:sp>
        <p:nvSpPr>
          <p:cNvPr id="15" name="Shape 10"/>
          <p:cNvSpPr/>
          <p:nvPr/>
        </p:nvSpPr>
        <p:spPr>
          <a:xfrm>
            <a:off x="6246257" y="5782389"/>
            <a:ext cx="488513" cy="488513"/>
          </a:xfrm>
          <a:prstGeom prst="roundRect">
            <a:avLst>
              <a:gd name="adj" fmla="val 186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399728" y="5863709"/>
            <a:ext cx="181451" cy="325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5"/>
              </a:lnSpc>
              <a:buNone/>
            </a:pPr>
            <a:r>
              <a:rPr lang="en-US" sz="2565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3</a:t>
            </a:r>
            <a:endParaRPr lang="en-US" sz="2565" dirty="0"/>
          </a:p>
        </p:txBody>
      </p:sp>
      <p:sp>
        <p:nvSpPr>
          <p:cNvPr id="17" name="Text 12"/>
          <p:cNvSpPr/>
          <p:nvPr/>
        </p:nvSpPr>
        <p:spPr>
          <a:xfrm>
            <a:off x="6951821" y="5782389"/>
            <a:ext cx="2714149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71"/>
              </a:lnSpc>
              <a:buNone/>
            </a:pPr>
            <a:r>
              <a:rPr lang="en-US" sz="2137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README.md</a:t>
            </a:r>
            <a:endParaRPr lang="en-US" sz="2137" dirty="0"/>
          </a:p>
        </p:txBody>
      </p:sp>
      <p:sp>
        <p:nvSpPr>
          <p:cNvPr id="18" name="Text 13"/>
          <p:cNvSpPr/>
          <p:nvPr/>
        </p:nvSpPr>
        <p:spPr>
          <a:xfrm>
            <a:off x="6951821" y="6251972"/>
            <a:ext cx="6918722" cy="6948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6"/>
              </a:lnSpc>
              <a:buNone/>
            </a:pPr>
            <a:r>
              <a:rPr lang="en-US" sz="171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file provides a comprehensive overview of the project, including instructions on how to use the system and navigate its features.</a:t>
            </a:r>
            <a:endParaRPr lang="en-US" sz="171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729" y="2832616"/>
            <a:ext cx="4868942" cy="256436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33123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Architecture &amp; Testing</a:t>
            </a:r>
            <a:endParaRPr lang="en-US" sz="4860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2473047"/>
            <a:ext cx="1234440" cy="2212657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955161" y="27198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Main Module</a:t>
            </a:r>
            <a:endParaRPr lang="en-US" sz="2430" dirty="0"/>
          </a:p>
        </p:txBody>
      </p:sp>
      <p:sp>
        <p:nvSpPr>
          <p:cNvPr id="9" name="Text 3"/>
          <p:cNvSpPr/>
          <p:nvPr/>
        </p:nvSpPr>
        <p:spPr>
          <a:xfrm>
            <a:off x="7955161" y="3253740"/>
            <a:ext cx="581120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main script (main.py) interacts with the user, gathers input, and triggers the appropriate scan functions from the scanner module.</a:t>
            </a:r>
            <a:endParaRPr lang="en-US" sz="1944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0437" y="4685705"/>
            <a:ext cx="1234440" cy="2212657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955161" y="493252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Scanner Module</a:t>
            </a:r>
            <a:endParaRPr lang="en-US" sz="2430" dirty="0"/>
          </a:p>
        </p:txBody>
      </p:sp>
      <p:sp>
        <p:nvSpPr>
          <p:cNvPr id="12" name="Text 5"/>
          <p:cNvSpPr/>
          <p:nvPr/>
        </p:nvSpPr>
        <p:spPr>
          <a:xfrm>
            <a:off x="7955161" y="5466398"/>
            <a:ext cx="581120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scanner module (scanner.py) performs the requested scans using Nmap and processes the resulting data, providing detailed output to the user.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9450" y="3417570"/>
            <a:ext cx="2095500" cy="13944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17729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5F0F0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Output &amp; Conclusion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2319099"/>
            <a:ext cx="7415927" cy="2243138"/>
          </a:xfrm>
          <a:prstGeom prst="roundRect">
            <a:avLst>
              <a:gd name="adj" fmla="val 462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126093" y="2581156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Output</a:t>
            </a:r>
            <a:endParaRPr lang="en-US" sz="2430" dirty="0"/>
          </a:p>
        </p:txBody>
      </p:sp>
      <p:sp>
        <p:nvSpPr>
          <p:cNvPr id="8" name="Text 4"/>
          <p:cNvSpPr/>
          <p:nvPr/>
        </p:nvSpPr>
        <p:spPr>
          <a:xfrm>
            <a:off x="1126093" y="3115032"/>
            <a:ext cx="689181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The system provides detailed information about hosts on the network, including their open ports, services running on those ports, and the operating systems they use.</a:t>
            </a:r>
            <a:endParaRPr lang="en-US" sz="1944" dirty="0"/>
          </a:p>
        </p:txBody>
      </p:sp>
      <p:sp>
        <p:nvSpPr>
          <p:cNvPr id="9" name="Shape 5"/>
          <p:cNvSpPr/>
          <p:nvPr/>
        </p:nvSpPr>
        <p:spPr>
          <a:xfrm>
            <a:off x="864037" y="4809053"/>
            <a:ext cx="7415927" cy="2243138"/>
          </a:xfrm>
          <a:prstGeom prst="roundRect">
            <a:avLst>
              <a:gd name="adj" fmla="val 4623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126093" y="507111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Conclusion</a:t>
            </a:r>
            <a:endParaRPr lang="en-US" sz="2430" dirty="0"/>
          </a:p>
        </p:txBody>
      </p:sp>
      <p:sp>
        <p:nvSpPr>
          <p:cNvPr id="11" name="Text 7"/>
          <p:cNvSpPr/>
          <p:nvPr/>
        </p:nvSpPr>
        <p:spPr>
          <a:xfrm>
            <a:off x="1126093" y="5604986"/>
            <a:ext cx="6891814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2E6E9"/>
                </a:solidFill>
                <a:latin typeface="Asar" pitchFamily="34" charset="0"/>
                <a:ea typeface="Asar" pitchFamily="34" charset="-122"/>
                <a:cs typeface="Asar" pitchFamily="34" charset="-120"/>
              </a:rPr>
              <a:t>This project successfully provides a user-friendly interface for network scanning, enhancing efficiency and accessibility for network administrators and security professionals.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504</Words>
  <Application>Microsoft Office PowerPoint</Application>
  <PresentationFormat>Custom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Asar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sai teja</cp:lastModifiedBy>
  <cp:revision>2</cp:revision>
  <dcterms:created xsi:type="dcterms:W3CDTF">2024-07-26T12:34:23Z</dcterms:created>
  <dcterms:modified xsi:type="dcterms:W3CDTF">2024-07-26T13:05:01Z</dcterms:modified>
</cp:coreProperties>
</file>